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52298" autoAdjust="0"/>
  </p:normalViewPr>
  <p:slideViewPr>
    <p:cSldViewPr snapToGrid="0">
      <p:cViewPr varScale="1">
        <p:scale>
          <a:sx n="22" d="100"/>
          <a:sy n="22" d="100"/>
        </p:scale>
        <p:origin x="1508"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1"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dirty="0" smtClean="0"/>
              <a:t>'</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1" dirty="0" smtClean="0"/>
              <a:t>chef'</a:t>
            </a:r>
            <a:r>
              <a:rPr lang="en-US" dirty="0" smtClean="0"/>
              <a:t> 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1" dirty="0" smtClean="0"/>
              <a:t>cat</a:t>
            </a:r>
            <a:r>
              <a:rPr lang="en-US" dirty="0" smtClean="0"/>
              <a:t> 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1" dirty="0" err="1" smtClean="0">
                <a:latin typeface="Inconsolata" panose="020B0609030003000000" pitchFamily="49" charset="0"/>
              </a:rPr>
              <a:t>git</a:t>
            </a:r>
            <a:r>
              <a:rPr lang="en-US" b="1" dirty="0" smtClean="0">
                <a:latin typeface="Inconsolata" panose="020B0609030003000000" pitchFamily="49" charset="0"/>
              </a:rPr>
              <a:t> add .'</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 - well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TBD - </a:t>
            </a:r>
            <a:r>
              <a:rPr lang="en-US" baseline="0" smtClean="0"/>
              <a:t>better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1" dirty="0" smtClean="0"/>
              <a:t>chef generate cookbook apache</a:t>
            </a:r>
            <a:r>
              <a:rPr lang="en-US" dirty="0" smtClean="0"/>
              <a:t>. 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Integrate this pic.</a:t>
            </a:r>
          </a:p>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6"/>
            <a:ext cx="14423693" cy="399864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54985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2587224" y="3537285"/>
            <a:ext cx="11081553" cy="4444934"/>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14641</TotalTime>
  <Words>4112</Words>
  <Application>Microsoft Office PowerPoint</Application>
  <PresentationFormat>Custom</PresentationFormat>
  <Paragraphs>590</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1760</cp:revision>
  <cp:lastPrinted>2015-02-07T23:49:10Z</cp:lastPrinted>
  <dcterms:created xsi:type="dcterms:W3CDTF">2012-09-13T17:36:07Z</dcterms:created>
  <dcterms:modified xsi:type="dcterms:W3CDTF">2015-09-15T14:50:19Z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